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301" r:id="rId4"/>
    <p:sldId id="302" r:id="rId5"/>
    <p:sldId id="303" r:id="rId6"/>
    <p:sldId id="304" r:id="rId7"/>
    <p:sldId id="266" r:id="rId8"/>
    <p:sldId id="293" r:id="rId9"/>
    <p:sldId id="305" r:id="rId10"/>
    <p:sldId id="306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528" autoAdjust="0"/>
  </p:normalViewPr>
  <p:slideViewPr>
    <p:cSldViewPr>
      <p:cViewPr varScale="1">
        <p:scale>
          <a:sx n="66" d="100"/>
          <a:sy n="66" d="100"/>
        </p:scale>
        <p:origin x="1934" y="62"/>
      </p:cViewPr>
      <p:guideLst>
        <p:guide orient="horz" pos="2024"/>
        <p:guide pos="3379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98C3-1836-44DD-B292-28B7C1E571EE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8C45-9F26-481D-BDC4-2CD93D54C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7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903150" cy="30243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функциональной грамотности на уроках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77072"/>
            <a:ext cx="6300192" cy="18722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МОУ ИРМО «Листвянская СОШ»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технологии Блинова Татьяна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400827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FE28-3CA0-17CB-5436-1BE439B45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/>
          <a:lstStyle/>
          <a:p>
            <a:r>
              <a:rPr lang="ru-RU" dirty="0"/>
              <a:t>Практическое задание: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745E31-10B0-4032-E542-5810A1F37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потолка 3 метра , длина 2-х стен по 4 метра и 2-х стен по 5 метров. 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рулона обоев 53 см (или 100см) длина рулона 10 метров 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1 сколько нужно рулонов обоев ?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почему обои с рисунком нужно рассчитывать с небольшим запасом ?</a:t>
            </a:r>
          </a:p>
        </p:txBody>
      </p:sp>
    </p:spTree>
    <p:extLst>
      <p:ext uri="{BB962C8B-B14F-4D97-AF65-F5344CB8AC3E}">
        <p14:creationId xmlns:p14="http://schemas.microsoft.com/office/powerpoint/2010/main" val="24435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87563" y="1557338"/>
            <a:ext cx="7056437" cy="316706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« РЕБЕНОК-ЭТО НЕ СОСУД, КОТОРЫЙ НАДО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ЗАПОЛНИТЬ ,А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ФАКЕЛ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, КОТОРЫЙ НАДО ЗАЖЕЧЬ».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i="1" dirty="0">
                <a:solidFill>
                  <a:srgbClr val="4A4A4A"/>
                </a:solidFill>
                <a:latin typeface="Arial"/>
                <a:ea typeface="Times New Roman"/>
              </a:rPr>
              <a:t>Д. К. УШИНСКИЙ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a typeface="Calibri"/>
                <a:cs typeface="Times New Roman"/>
              </a:rPr>
              <a:t> </a:t>
            </a:r>
            <a:endParaRPr lang="ru-RU" sz="4400" dirty="0">
              <a:ea typeface="Calibri"/>
              <a:cs typeface="Times New Roman"/>
            </a:endParaRPr>
          </a:p>
          <a:p>
            <a:endParaRPr lang="ru-RU" sz="4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48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6838" y="404813"/>
            <a:ext cx="7777162" cy="3816350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Функциональная грамотность – способность человека </a:t>
            </a:r>
            <a:b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</a:b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вступать в отношения с внешней средой, быстро адаптироваться </a:t>
            </a:r>
            <a:b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</a:b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и функционировать в ней.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231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404664"/>
            <a:ext cx="5688632" cy="599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 учителя - развить ребёнка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-Развить мышление  из наглядно-действенного перевести его в абстрактно-логическое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моторную функцию, способность контролировать свои движения, а также мелкую моторику</a:t>
            </a:r>
            <a:endParaRPr lang="ru-RU" sz="2400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55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764703"/>
            <a:ext cx="5890286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Условия достижения данной цели: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обучение носит деятельностный характер: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учебный процесс ориентирован на развитие самостоятельности и ответственности за результаты деятельности: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представляется возможность, для приобретения опыта достижения цели: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правила оценивания отличаются чёткостью и понятны всем участникам учебного процесса: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используются технологии ЛОО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46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980728"/>
            <a:ext cx="539651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Приемы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-Технология проектной деятельности.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-Технология критического мышления, на основе построения проблемной ситуации: работа над деформированным текстом.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-Уровневая дифференциация обучения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-Информационные и коммуникативные технологии ( интернет, средства мультимедиа, библиотека)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3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342" y="1196752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функциональной грамотности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чтении и письме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естественных науках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вопросах здоровья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97853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136904" cy="6381328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«Интерьер жилого дома»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жилого дома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работа: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лампочки можно использовать для освещения жилых помещений? (найдите их плюсы и минусы)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опиши освещение детской комнаты и кухни, какие используются лампочки, их стоимость (лампы накаливания, галогенные, люминесцентные, светодиодные)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элементы «умного дома» у вас дома. В чем их преимущество? Что ещё вы хотели бы добавить для комфортной среды обитания в своём доме и зачем?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утилизировать перегоревшие лампочки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60648"/>
            <a:ext cx="6120680" cy="21602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3600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6480720" cy="1800200"/>
          </a:xfrm>
        </p:spPr>
        <p:txBody>
          <a:bodyPr>
            <a:normAutofit/>
          </a:bodyPr>
          <a:lstStyle/>
          <a:p>
            <a:pPr algn="l"/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6980237" cy="60486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«Интерьер жилого дома»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декорирование оконных проёмов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работа: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необходимо нарисовать и раскрасить оформление окна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рассчитать количество ткани  на гардины и шторы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подсчитать расходы на оформление окна, учитывая крепёжный  материал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1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7C2FF-8412-3A79-80D5-EF450687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/>
          <a:lstStyle/>
          <a:p>
            <a:r>
              <a:rPr lang="ru-RU" dirty="0"/>
              <a:t>Наклеивание обоев на стены комнаты.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07CE1-276F-F7E8-E375-92C80118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как рассчитать количество рулонов обоев  ?</a:t>
            </a:r>
          </a:p>
          <a:p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что нужно знать при выборе обоев ?</a:t>
            </a:r>
          </a:p>
          <a:p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как клеить обои ?</a:t>
            </a:r>
          </a:p>
          <a:p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какую роль играют обои  в дизайне интерьера ?</a:t>
            </a:r>
          </a:p>
          <a:p>
            <a:endParaRPr lang="ru-RU" sz="1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916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462</Words>
  <Application>Microsoft Office PowerPoint</Application>
  <PresentationFormat>Экран (4:3)</PresentationFormat>
  <Paragraphs>62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Тема Office</vt:lpstr>
      <vt:lpstr>Формирование функциональной грамотности на уроках технологии</vt:lpstr>
      <vt:lpstr>Функциональная грамотность – способность человека  вступать в отношения с внешней средой, быстро адаптироваться  и функционировать в ней. </vt:lpstr>
      <vt:lpstr>Презентация PowerPoint</vt:lpstr>
      <vt:lpstr>Презентация PowerPoint</vt:lpstr>
      <vt:lpstr>Презентация PowerPoint</vt:lpstr>
      <vt:lpstr>Презентация PowerPoint</vt:lpstr>
      <vt:lpstr> Тема «Интерьер жилого дома»  освещение жилого дома Практическая работа: - какие лампочки можно использовать для освещения жилых помещений? (найдите их плюсы и минусы) - опиши освещение детской комнаты и кухни, какие используются лампочки, их стоимость (лампы накаливания, галогенные, люминесцентные, светодиодные) - элементы «умного дома» у вас дома. В чем их преимущество? Что ещё вы хотели бы добавить для комфортной среды обитания в своём доме и зачем? - как утилизировать перегоревшие лампочки </vt:lpstr>
      <vt:lpstr> </vt:lpstr>
      <vt:lpstr>Наклеивание обоев на стены комнаты.</vt:lpstr>
      <vt:lpstr>Практическое задание: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Татьяна Блинова</cp:lastModifiedBy>
  <cp:revision>175</cp:revision>
  <dcterms:created xsi:type="dcterms:W3CDTF">2014-07-24T11:59:25Z</dcterms:created>
  <dcterms:modified xsi:type="dcterms:W3CDTF">2022-12-05T06:28:37Z</dcterms:modified>
</cp:coreProperties>
</file>