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18390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Профилактическая   неделя по профилактике экстремизма в подростковой среде «Единство многообразия»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661248"/>
            <a:ext cx="6560234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МОУ ИРМО «Листвянская СОШ»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соц педагог\23-24\многообразие ноябрь\photo1700223229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852936"/>
            <a:ext cx="2592288" cy="194421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88024" y="2780928"/>
            <a:ext cx="3096344" cy="19442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FF0000"/>
                </a:solidFill>
              </a:rPr>
              <a:t>Тренинги « Шаг к цели»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Игры «Мы едины, мы не </a:t>
            </a:r>
            <a:r>
              <a:rPr lang="ru-RU" sz="2700" b="1" i="1" dirty="0" err="1" smtClean="0">
                <a:solidFill>
                  <a:srgbClr val="FF0000"/>
                </a:solidFill>
              </a:rPr>
              <a:t>победимы</a:t>
            </a:r>
            <a:r>
              <a:rPr lang="ru-RU" sz="2700" b="1" i="1" dirty="0" smtClean="0">
                <a:solidFill>
                  <a:srgbClr val="FF0000"/>
                </a:solidFill>
              </a:rPr>
              <a:t>»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соц педагог\23-24\многообразие ноябрь\photo170020319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919" y="4365104"/>
            <a:ext cx="1571137" cy="2057039"/>
          </a:xfrm>
          <a:prstGeom prst="rect">
            <a:avLst/>
          </a:prstGeom>
          <a:noFill/>
        </p:spPr>
      </p:pic>
      <p:pic>
        <p:nvPicPr>
          <p:cNvPr id="1027" name="Picture 3" descr="C:\соц педагог\23-24\многообразие ноябрь\photo1700223230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24744"/>
            <a:ext cx="3599722" cy="2699792"/>
          </a:xfrm>
          <a:prstGeom prst="rect">
            <a:avLst/>
          </a:prstGeom>
          <a:noFill/>
        </p:spPr>
      </p:pic>
      <p:pic>
        <p:nvPicPr>
          <p:cNvPr id="1028" name="Picture 4" descr="C:\соц педагог\23-24\многообразие ноябрь\photo170022323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443" y="3933056"/>
            <a:ext cx="3072341" cy="2304256"/>
          </a:xfrm>
          <a:prstGeom prst="rect">
            <a:avLst/>
          </a:prstGeom>
          <a:noFill/>
        </p:spPr>
      </p:pic>
      <p:pic>
        <p:nvPicPr>
          <p:cNvPr id="1029" name="Picture 5" descr="C:\соц педагог\23-24\многообразие ноябрь\photo1700223230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2735627" cy="205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Акция  «Дерево дружбы»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соц педагог\23-24\многообразие ноябрь\photo1700223229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3312368" cy="2311152"/>
          </a:xfrm>
          <a:prstGeom prst="rect">
            <a:avLst/>
          </a:prstGeom>
          <a:noFill/>
        </p:spPr>
      </p:pic>
      <p:pic>
        <p:nvPicPr>
          <p:cNvPr id="2051" name="Picture 3" descr="C:\соц педагог\23-24\многообразие ноябрь\ac3f09d8-80b7-4ee8-a4c7-569eaab2a7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304256" cy="1584176"/>
          </a:xfrm>
          <a:prstGeom prst="rect">
            <a:avLst/>
          </a:prstGeom>
          <a:noFill/>
        </p:spPr>
      </p:pic>
      <p:pic>
        <p:nvPicPr>
          <p:cNvPr id="2052" name="Picture 4" descr="C:\соц педагог\23-24\многообразие ноябрь\photo1700223229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2736304" cy="2221097"/>
          </a:xfrm>
          <a:prstGeom prst="rect">
            <a:avLst/>
          </a:prstGeom>
          <a:noFill/>
        </p:spPr>
      </p:pic>
      <p:pic>
        <p:nvPicPr>
          <p:cNvPr id="2053" name="Picture 5" descr="C:\соц педагог\23-24\многообразие ноябрь\1710a1ab-1195-4468-aff9-b9f9224ad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2651916" cy="1596405"/>
          </a:xfrm>
          <a:prstGeom prst="rect">
            <a:avLst/>
          </a:prstGeom>
          <a:noFill/>
        </p:spPr>
      </p:pic>
      <p:pic>
        <p:nvPicPr>
          <p:cNvPr id="2054" name="Picture 6" descr="C:\соц педагог\23-24\многообразие ноябрь\2fb77b44-cf8d-4aff-a5c9-9eec49fb7a7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653136"/>
            <a:ext cx="2323908" cy="159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59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Акция  «Я хочу пожелать…!» Ковер желаний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соц педагог\23-24\многообразие ноябрь\photo1700223229 (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1" y="1412776"/>
            <a:ext cx="3436745" cy="2520280"/>
          </a:xfrm>
          <a:prstGeom prst="rect">
            <a:avLst/>
          </a:prstGeom>
          <a:noFill/>
        </p:spPr>
      </p:pic>
      <p:pic>
        <p:nvPicPr>
          <p:cNvPr id="4099" name="Picture 3" descr="C:\соц педагог\23-24\многообразие ноябрь\photo17002032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204" y="2636911"/>
            <a:ext cx="3169028" cy="2376771"/>
          </a:xfrm>
          <a:prstGeom prst="rect">
            <a:avLst/>
          </a:prstGeom>
          <a:noFill/>
        </p:spPr>
      </p:pic>
      <p:pic>
        <p:nvPicPr>
          <p:cNvPr id="4100" name="Picture 4" descr="C:\соц педагог\23-24\многообразие ноябрь\d19edeb8-c301-4ad5-ad50-f195a2e00b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89040"/>
            <a:ext cx="2304256" cy="278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Акция  «Синяя ленточка»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3568" y="1772816"/>
            <a:ext cx="2016224" cy="1728192"/>
          </a:xfrm>
          <a:prstGeom prst="rect">
            <a:avLst/>
          </a:prstGeom>
        </p:spPr>
      </p:pic>
      <p:pic>
        <p:nvPicPr>
          <p:cNvPr id="5122" name="Picture 2" descr="C:\соц педагог\23-24\многообразие ноябрь\00895d74-8d7f-429d-bb53-eaad24e976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5157192"/>
            <a:ext cx="1599853" cy="1224136"/>
          </a:xfrm>
          <a:prstGeom prst="rect">
            <a:avLst/>
          </a:prstGeom>
          <a:noFill/>
        </p:spPr>
      </p:pic>
      <p:pic>
        <p:nvPicPr>
          <p:cNvPr id="5123" name="Picture 3" descr="C:\соц педагог\23-24\многообразие ноябрь\a3b11805-22a1-4919-8973-7e833369ee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89040"/>
            <a:ext cx="2331552" cy="1224136"/>
          </a:xfrm>
          <a:prstGeom prst="rect">
            <a:avLst/>
          </a:prstGeom>
          <a:noFill/>
        </p:spPr>
      </p:pic>
      <p:pic>
        <p:nvPicPr>
          <p:cNvPr id="5124" name="Picture 4" descr="C:\соц педагог\23-24\многообразие ноябрь\d61fe79b-5c58-48b3-b5c0-800cf76e5c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191000"/>
            <a:ext cx="1740421" cy="2667000"/>
          </a:xfrm>
          <a:prstGeom prst="rect">
            <a:avLst/>
          </a:prstGeom>
          <a:noFill/>
        </p:spPr>
      </p:pic>
      <p:pic>
        <p:nvPicPr>
          <p:cNvPr id="5125" name="Picture 5" descr="C:\соц педагог\23-24\многообразие ноябрь\df67aa27-122a-4bad-85c6-b7389e427b3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772816"/>
            <a:ext cx="2861099" cy="1656184"/>
          </a:xfrm>
          <a:prstGeom prst="rect">
            <a:avLst/>
          </a:prstGeom>
          <a:noFill/>
        </p:spPr>
      </p:pic>
      <p:pic>
        <p:nvPicPr>
          <p:cNvPr id="5126" name="Picture 6" descr="C:\соц педагог\23-24\многообразие ноябрь\42affad0-73e9-4949-a2d2-e91f48bc219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700808"/>
            <a:ext cx="1296144" cy="1850445"/>
          </a:xfrm>
          <a:prstGeom prst="rect">
            <a:avLst/>
          </a:prstGeom>
          <a:noFill/>
        </p:spPr>
      </p:pic>
      <p:pic>
        <p:nvPicPr>
          <p:cNvPr id="5127" name="Picture 7" descr="C:\соц педагог\23-24\многообразие ноябрь\ff70a02e-0d59-4f29-bd88-47ce607514c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5301208"/>
            <a:ext cx="2979924" cy="1308373"/>
          </a:xfrm>
          <a:prstGeom prst="rect">
            <a:avLst/>
          </a:prstGeom>
          <a:noFill/>
        </p:spPr>
      </p:pic>
      <p:pic>
        <p:nvPicPr>
          <p:cNvPr id="5128" name="Picture 8" descr="C:\соц педагог\23-24\многообразие ноябрь\10c18644-1a8d-46ae-a23b-ac99d091fab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103352" y="3617729"/>
            <a:ext cx="1889623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Танцевальный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флешмоб</a:t>
            </a:r>
            <a:r>
              <a:rPr lang="ru-RU" sz="4000" b="1" i="1" dirty="0" smtClean="0">
                <a:solidFill>
                  <a:srgbClr val="FF0000"/>
                </a:solidFill>
              </a:rPr>
              <a:t> «Мир в детских руках».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соц педагог\23-24\многообразие ноябрь\1a1bb234-946f-4680-b75f-125cb92f7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208245" cy="1656184"/>
          </a:xfrm>
          <a:prstGeom prst="rect">
            <a:avLst/>
          </a:prstGeom>
          <a:noFill/>
        </p:spPr>
      </p:pic>
      <p:pic>
        <p:nvPicPr>
          <p:cNvPr id="6147" name="Picture 3" descr="C:\соц педагог\23-24\многообразие ноябрь\33ef6e08-ebff-4a4a-ac34-b6387163fc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636" y="4509120"/>
            <a:ext cx="2147663" cy="2016224"/>
          </a:xfrm>
          <a:prstGeom prst="rect">
            <a:avLst/>
          </a:prstGeom>
          <a:noFill/>
        </p:spPr>
      </p:pic>
      <p:pic>
        <p:nvPicPr>
          <p:cNvPr id="6148" name="Picture 4" descr="C:\соц педагог\23-24\многообразие ноябрь\d5ccf574-547c-49d8-90a6-3d76aa86f1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2447595" cy="1835696"/>
          </a:xfrm>
          <a:prstGeom prst="rect">
            <a:avLst/>
          </a:prstGeom>
          <a:noFill/>
        </p:spPr>
      </p:pic>
      <p:pic>
        <p:nvPicPr>
          <p:cNvPr id="6149" name="Picture 5" descr="C:\соц педагог\23-24\многообразие ноябрь\photo1700223229 (6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132856"/>
            <a:ext cx="1745686" cy="2327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</TotalTime>
  <Words>50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Профилактическая   неделя по профилактике экстремизма в подростковой среде «Единство многообразия» </vt:lpstr>
      <vt:lpstr>Тренинги « Шаг к цели» Игры «Мы едины, мы не победимы»     </vt:lpstr>
      <vt:lpstr>Акция  «Дерево дружбы» </vt:lpstr>
      <vt:lpstr>Акция  «Я хочу пожелать…!» Ковер желаний</vt:lpstr>
      <vt:lpstr>Акция  «Синяя ленточка»</vt:lpstr>
      <vt:lpstr>Танцевальный  флешмоб «Мир в детских руках».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Профилактическая   неделя по профилактике экстремизма в подростковой среде «Единство многообразия» </dc:title>
  <dc:creator>Елена</dc:creator>
  <cp:lastModifiedBy>Елена</cp:lastModifiedBy>
  <cp:revision>4</cp:revision>
  <dcterms:created xsi:type="dcterms:W3CDTF">2023-11-17T12:03:21Z</dcterms:created>
  <dcterms:modified xsi:type="dcterms:W3CDTF">2023-11-17T12:58:41Z</dcterms:modified>
</cp:coreProperties>
</file>