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Неделя  </a:t>
            </a:r>
            <a:r>
              <a:rPr lang="ru-RU" sz="3600" b="1" dirty="0" smtClean="0"/>
              <a:t>по профилактике употребления алкоголя среди обучающихся образовательных организаций «Будущее в моих руках»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6400800" cy="93610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МОУ ИРМО «Листвянская СОШ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соц педагог\22-23\будущее в моих руках\изображение_viber_2022-10-16_17-42-53-874.jpg"/>
          <p:cNvPicPr>
            <a:picLocks noGrp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71600" y="260648"/>
            <a:ext cx="712879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соц педагог\22-23\будущее в моих руках\изображение_viber_2022-10-16_17-42-52-84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1400695" cy="2905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Акция « </a:t>
            </a:r>
            <a:r>
              <a:rPr lang="ru-RU" dirty="0" smtClean="0"/>
              <a:t>Подари улыбку миру!» </a:t>
            </a:r>
            <a:endParaRPr lang="ru-RU" dirty="0"/>
          </a:p>
        </p:txBody>
      </p:sp>
      <p:pic>
        <p:nvPicPr>
          <p:cNvPr id="5" name="Рисунок 4" descr="C:\соц педагог\22-23\будущее в моих руках\изображение_viber_2022-10-16_17-42-53-3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1518285" cy="2907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соц педагог\22-23\будущее в моих руках\изображение_viber_2022-10-16_17-42-54-45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645024"/>
            <a:ext cx="1398508" cy="290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соц педагог\22-23\будущее в моих руках\изображение_viber_2022-10-16_17-42-54-67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501008"/>
            <a:ext cx="138434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соц педагог\22-23\будущее в моих руках\изображение_viber_2022-10-16_17-42-54-126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07904" y="4005064"/>
            <a:ext cx="4978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Акция «</a:t>
            </a:r>
            <a:r>
              <a:rPr lang="ru-RU" dirty="0" smtClean="0"/>
              <a:t>Улыбка класса»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C:\соц педагог\22-23\будущее в моих руках\изображение_viber_2022-10-16_17-42-53-56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980728"/>
            <a:ext cx="496855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Неделя  по профилактике употребления алкоголя среди обучающихся образовательных организаций «Будущее в моих руках»</vt:lpstr>
      <vt:lpstr>Слайд 2</vt:lpstr>
      <vt:lpstr>Акция « Подари улыбку миру!» </vt:lpstr>
      <vt:lpstr>Акция «Улыбка класса»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Неделя  по профилактике употребления алкоголя среди обучающихся образовательных организаций «Будущее в моих руках»</dc:title>
  <dc:creator>Елена</dc:creator>
  <cp:lastModifiedBy>Елена</cp:lastModifiedBy>
  <cp:revision>1</cp:revision>
  <dcterms:created xsi:type="dcterms:W3CDTF">2022-10-16T10:17:00Z</dcterms:created>
  <dcterms:modified xsi:type="dcterms:W3CDTF">2022-10-16T10:23:07Z</dcterms:modified>
</cp:coreProperties>
</file>