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«Здоровая семья»</a:t>
            </a:r>
            <a:endParaRPr lang="ru-RU" sz="72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соц педагог\21-22\1 декабря\dQzY5yUO7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3284984"/>
            <a:ext cx="3648405" cy="27363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041288" cy="303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algn="ctr"/>
            <a:r>
              <a:rPr lang="ru-RU" b="1" i="1" dirty="0" smtClean="0"/>
              <a:t>Акция «Красная ленточка»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соц педагог\22-23\здоровая семья\изображение_viber_2022-12-11_17-38-47-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«Здоровая семья»</vt:lpstr>
      <vt:lpstr>Акция «Красная ленточка»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«Здоровая семья»</dc:title>
  <dc:creator>Елена</dc:creator>
  <cp:lastModifiedBy>Елена</cp:lastModifiedBy>
  <cp:revision>2</cp:revision>
  <dcterms:created xsi:type="dcterms:W3CDTF">2021-12-08T12:55:13Z</dcterms:created>
  <dcterms:modified xsi:type="dcterms:W3CDTF">2022-12-11T09:48:30Z</dcterms:modified>
</cp:coreProperties>
</file>