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89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Единая неделя </a:t>
            </a:r>
            <a:r>
              <a:rPr lang="ru-RU" sz="3200" b="1" dirty="0" smtClean="0">
                <a:solidFill>
                  <a:srgbClr val="FFFF00"/>
                </a:solidFill>
              </a:rPr>
              <a:t>профилактики несчастных случаев и детского травматизма «Жизнь! Здоровье! Красота!»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 3.04.2023 по7.04.2023г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864096"/>
          </a:xfrm>
        </p:spPr>
        <p:txBody>
          <a:bodyPr/>
          <a:lstStyle/>
          <a:p>
            <a:r>
              <a:rPr lang="ru-RU" dirty="0" smtClean="0"/>
              <a:t>МОУ ИРМО «Листвянская СОШ»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Уроки здоровья, посвященные  Всемирному дню здоровья « В здоровом теле- здоровый дух!»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соц педагог\22-23\жизнь здоровье красота\photo_2023-04-09_18-51-48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3168352" cy="2094256"/>
          </a:xfrm>
          <a:prstGeom prst="rect">
            <a:avLst/>
          </a:prstGeom>
          <a:noFill/>
        </p:spPr>
      </p:pic>
      <p:pic>
        <p:nvPicPr>
          <p:cNvPr id="1027" name="Picture 3" descr="C:\соц педагог\22-23\жизнь здоровье красота\photo_2023-04-09_18-55-3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360373" cy="2520280"/>
          </a:xfrm>
          <a:prstGeom prst="rect">
            <a:avLst/>
          </a:prstGeom>
          <a:noFill/>
        </p:spPr>
      </p:pic>
      <p:pic>
        <p:nvPicPr>
          <p:cNvPr id="1028" name="Picture 4" descr="C:\соц педагог\22-23\жизнь здоровье красота\photo_2023-04-09_18-58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840426" cy="2160240"/>
          </a:xfrm>
          <a:prstGeom prst="rect">
            <a:avLst/>
          </a:prstGeom>
          <a:noFill/>
        </p:spPr>
      </p:pic>
      <p:pic>
        <p:nvPicPr>
          <p:cNvPr id="1029" name="Picture 5" descr="C:\соц педагог\22-23\жизнь здоровье красота\photo_2023-04-09_18-55-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59"/>
            <a:ext cx="4104456" cy="191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dirty="0" err="1" smtClean="0">
                <a:solidFill>
                  <a:srgbClr val="FFFF00"/>
                </a:solidFill>
              </a:rPr>
              <a:t>Айти-безопасность</a:t>
            </a:r>
            <a:r>
              <a:rPr lang="ru-RU" sz="3200" dirty="0" smtClean="0">
                <a:solidFill>
                  <a:srgbClr val="FFFF00"/>
                </a:solidFill>
              </a:rPr>
              <a:t>» Методическая разработка </a:t>
            </a:r>
            <a:r>
              <a:rPr lang="ru-RU" sz="3200" dirty="0" err="1" smtClean="0">
                <a:solidFill>
                  <a:srgbClr val="FFFF00"/>
                </a:solidFill>
              </a:rPr>
              <a:t>квест-игра</a:t>
            </a:r>
            <a:r>
              <a:rPr lang="ru-RU" sz="3200" dirty="0" smtClean="0">
                <a:solidFill>
                  <a:srgbClr val="FFFF00"/>
                </a:solidFill>
              </a:rPr>
              <a:t> «</a:t>
            </a:r>
            <a:r>
              <a:rPr lang="ru-RU" sz="3200" dirty="0" err="1" smtClean="0">
                <a:solidFill>
                  <a:srgbClr val="FFFF00"/>
                </a:solidFill>
              </a:rPr>
              <a:t>Инфо</a:t>
            </a:r>
            <a:r>
              <a:rPr lang="ru-RU" sz="3200" dirty="0" smtClean="0">
                <a:solidFill>
                  <a:srgbClr val="FFFF00"/>
                </a:solidFill>
              </a:rPr>
              <a:t> Фильтр»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соц педагог\22-23\жизнь здоровье красота\photo_2023-04-09_21-25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2088232" cy="2459688"/>
          </a:xfrm>
          <a:prstGeom prst="rect">
            <a:avLst/>
          </a:prstGeom>
          <a:noFill/>
        </p:spPr>
      </p:pic>
      <p:pic>
        <p:nvPicPr>
          <p:cNvPr id="2052" name="Picture 4" descr="C:\соц педагог\22-23\жизнь здоровье красота\photo_2023-04-09_21-35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451" y="5013176"/>
            <a:ext cx="3354549" cy="1844824"/>
          </a:xfrm>
          <a:prstGeom prst="rect">
            <a:avLst/>
          </a:prstGeom>
          <a:noFill/>
        </p:spPr>
      </p:pic>
      <p:pic>
        <p:nvPicPr>
          <p:cNvPr id="2053" name="Picture 5" descr="C:\соц педагог\22-23\жизнь здоровье красота\photo_2023-04-09_21-33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722233" cy="1677913"/>
          </a:xfrm>
          <a:prstGeom prst="rect">
            <a:avLst/>
          </a:prstGeom>
          <a:noFill/>
        </p:spPr>
      </p:pic>
      <p:pic>
        <p:nvPicPr>
          <p:cNvPr id="2054" name="Picture 6" descr="C:\соц педагог\22-23\жизнь здоровье красота\photo_2023-04-09_21-35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73058"/>
            <a:ext cx="3540748" cy="1596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Акция «На </a:t>
            </a:r>
            <a:r>
              <a:rPr lang="ru-RU" sz="3600" dirty="0" smtClean="0">
                <a:solidFill>
                  <a:srgbClr val="FFFF00"/>
                </a:solidFill>
              </a:rPr>
              <a:t>зарядку все вместе!»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соц педагог\22-23\жизнь здоровье красота\photo_2023-04-09_18-51-4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743623" cy="2807717"/>
          </a:xfrm>
          <a:prstGeom prst="rect">
            <a:avLst/>
          </a:prstGeom>
          <a:noFill/>
        </p:spPr>
      </p:pic>
      <p:pic>
        <p:nvPicPr>
          <p:cNvPr id="3075" name="Picture 3" descr="C:\соц педагог\22-23\жизнь здоровье красота\photo_2023-04-09_18-51-48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563888" cy="475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52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Единая неделя профилактики несчастных случаев и детского травматизма «Жизнь! Здоровье! Красота!»  с 3.04.2023 по7.04.2023г </vt:lpstr>
      <vt:lpstr>Уроки здоровья, посвященные  Всемирному дню здоровья « В здоровом теле- здоровый дух!»</vt:lpstr>
      <vt:lpstr>«Айти-безопасность» Методическая разработка квест-игра «Инфо Фильтр» </vt:lpstr>
      <vt:lpstr>Акция «На зарядку все вместе!»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неделя профилактики несчастных случаев и детского травматизма «Жизнь! Здоровье! Красота!»  с 3.04.2023 по7.04.2023г </dc:title>
  <dc:creator>Елена</dc:creator>
  <cp:lastModifiedBy>Елена</cp:lastModifiedBy>
  <cp:revision>1</cp:revision>
  <dcterms:created xsi:type="dcterms:W3CDTF">2023-04-09T13:13:17Z</dcterms:created>
  <dcterms:modified xsi:type="dcterms:W3CDTF">2023-04-09T13:40:13Z</dcterms:modified>
</cp:coreProperties>
</file>